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3" r:id="rId8"/>
    <p:sldId id="266" r:id="rId9"/>
    <p:sldId id="264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28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5085184"/>
            <a:ext cx="5637010" cy="882119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Автор:</a:t>
            </a:r>
            <a:endParaRPr lang="ru-RU" sz="7200" b="1" dirty="0" smtClean="0">
              <a:solidFill>
                <a:schemeClr val="tx1"/>
              </a:solidFill>
            </a:endParaRPr>
          </a:p>
          <a:p>
            <a:pPr algn="r"/>
            <a:r>
              <a:rPr lang="ru-RU" sz="7200" b="1" dirty="0" err="1" smtClean="0">
                <a:solidFill>
                  <a:schemeClr val="tx1"/>
                </a:solidFill>
              </a:rPr>
              <a:t>Рямзин</a:t>
            </a:r>
            <a:r>
              <a:rPr lang="ru-RU" sz="7200" b="1" dirty="0" smtClean="0">
                <a:solidFill>
                  <a:schemeClr val="tx1"/>
                </a:solidFill>
              </a:rPr>
              <a:t> Дмитрий </a:t>
            </a:r>
            <a:r>
              <a:rPr lang="ru-RU" sz="7200" b="1" dirty="0" smtClean="0">
                <a:solidFill>
                  <a:schemeClr val="tx1"/>
                </a:solidFill>
              </a:rPr>
              <a:t>Леонидович</a:t>
            </a: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учащийся 3»А»</a:t>
            </a:r>
          </a:p>
          <a:p>
            <a:pPr algn="r"/>
            <a:r>
              <a:rPr lang="ru-RU" sz="7200" b="1" dirty="0" smtClean="0">
                <a:solidFill>
                  <a:schemeClr val="tx1"/>
                </a:solidFill>
              </a:rPr>
              <a:t> 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960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История моей </a:t>
            </a:r>
            <a:r>
              <a:rPr lang="ru-RU" sz="960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семьи</a:t>
            </a:r>
            <a:endParaRPr lang="ru-RU" sz="9600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568952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Список использованной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литературы</a:t>
            </a:r>
          </a:p>
          <a:p>
            <a:pPr marL="45720" indent="0">
              <a:buNone/>
            </a:pP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Т. Суханова «Говори мне, мама, говори…»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2. Г.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</a:rPr>
              <a:t>Граубин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«Кем был твой прадед на Руси?»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</a:rPr>
              <a:t>Л.Галкевич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«Что такое семья»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</a:rPr>
              <a:t>Л.Митинев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«Любите и цените счастье»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5. Фотоматериалы семьи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</a:rPr>
              <a:t>Рямзиных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и Порошиных.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251520" y="620688"/>
            <a:ext cx="8712968" cy="533129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Цель работы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- изучить родословную моей семьи.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Задачи исследования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уточнение фамилии, имена,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отчества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, годы рождения (где жили, чем занимались, профессии своих родителей, бабушек и дедушек, прабабушек и прадедушек, прапрабабушек и прапрадедушек) 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- составление генеалогическое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древо.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Предмет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исследования -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изучение истории семьи.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Объекты исследования: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1. Воспоминания и рассказы родственников о жизни.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2. Фотографии.</a:t>
            </a:r>
          </a:p>
          <a:p>
            <a:pPr marL="4572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Метод исследования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– наглядный (создание презентации, оформление генеалогического древа).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onid\Desktop\20200128_2130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85091"/>
            <a:ext cx="4896543" cy="66878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Рамка 1"/>
          <p:cNvSpPr/>
          <p:nvPr/>
        </p:nvSpPr>
        <p:spPr>
          <a:xfrm>
            <a:off x="251520" y="-4196"/>
            <a:ext cx="4968552" cy="6858000"/>
          </a:xfrm>
          <a:prstGeom prst="frame">
            <a:avLst>
              <a:gd name="adj1" fmla="val 15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6096" y="423982"/>
            <a:ext cx="35283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Связь времён легла на мой листок,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Стало ближе прошлое мгновенно!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Всех эмоций не сдержать поток,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 не нужно это совершенно!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Помнить всё и знать родной свой род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Я считаю, что обязан каждый,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Может это приведёт народ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век неравнодушия однажды!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8064" y="2060848"/>
            <a:ext cx="3868329" cy="7151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0" dirty="0">
                <a:solidFill>
                  <a:schemeClr val="accent1">
                    <a:lumMod val="50000"/>
                  </a:schemeClr>
                </a:solidFill>
                <a:effectLst/>
              </a:rPr>
              <a:t>Я горжусь своей семьей,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b="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Ведь они всегда со мной!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C:\Users\Leonid\Desktop\brX1ka41nE0.jpg"/>
          <p:cNvPicPr>
            <a:picLocks noGrp="1"/>
          </p:cNvPicPr>
          <p:nvPr>
            <p:ph sz="quarter" idx="13"/>
          </p:nvPr>
        </p:nvPicPr>
        <p:blipFill rotWithShape="1">
          <a:blip r:embed="rId2" cstate="print"/>
          <a:srcRect r="37823" b="14607"/>
          <a:stretch/>
        </p:blipFill>
        <p:spPr bwMode="auto">
          <a:xfrm>
            <a:off x="365387" y="476672"/>
            <a:ext cx="4432429" cy="497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93380" y="5805264"/>
            <a:ext cx="8002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Рямзин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Леонид Леонидович ,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Рямзина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Оксана   Юрьевна, </a:t>
            </a:r>
          </a:p>
          <a:p>
            <a:pPr algn="ctr"/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Рямзин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Дмитрий  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293380" y="369739"/>
            <a:ext cx="4536504" cy="5184576"/>
          </a:xfrm>
          <a:prstGeom prst="frame">
            <a:avLst>
              <a:gd name="adj1" fmla="val 1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Leonid\Desktop\pht1PoTNniI.jpg"/>
          <p:cNvPicPr>
            <a:picLocks noGrp="1"/>
          </p:cNvPicPr>
          <p:nvPr>
            <p:ph sz="quarter" idx="13"/>
          </p:nvPr>
        </p:nvPicPr>
        <p:blipFill rotWithShape="1">
          <a:blip r:embed="rId2" cstate="print"/>
          <a:srcRect l="5897" r="7737"/>
          <a:stretch/>
        </p:blipFill>
        <p:spPr bwMode="auto">
          <a:xfrm>
            <a:off x="360076" y="847611"/>
            <a:ext cx="3403032" cy="525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onid\Desktop\20200128_184005.jpg"/>
          <p:cNvPicPr/>
          <p:nvPr/>
        </p:nvPicPr>
        <p:blipFill rotWithShape="1">
          <a:blip r:embed="rId3" cstate="print"/>
          <a:srcRect t="10232" r="7620"/>
          <a:stretch/>
        </p:blipFill>
        <p:spPr bwMode="auto">
          <a:xfrm>
            <a:off x="4789421" y="805219"/>
            <a:ext cx="3525597" cy="5216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51520" y="611343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Порошин Юрий Игоревич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Порошина Наталья Фёдоровна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0" y="6105601"/>
            <a:ext cx="4536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Рямзин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Леонид Александрович</a:t>
            </a:r>
          </a:p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Рямзина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Надежда Анатольевна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251520" y="764704"/>
            <a:ext cx="3600400" cy="5340898"/>
          </a:xfrm>
          <a:prstGeom prst="frame">
            <a:avLst>
              <a:gd name="adj1" fmla="val 24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4716016" y="772536"/>
            <a:ext cx="3672408" cy="5340898"/>
          </a:xfrm>
          <a:prstGeom prst="frame">
            <a:avLst>
              <a:gd name="adj1" fmla="val 24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518" y="116632"/>
            <a:ext cx="87849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Семья — единственное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настоящее богатство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Leonid\Desktop\20200128_2022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209081"/>
            <a:ext cx="4507167" cy="372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20200128_184537"/>
          <p:cNvPicPr>
            <a:picLocks noChangeAspect="1" noChangeArrowheads="1"/>
          </p:cNvPicPr>
          <p:nvPr/>
        </p:nvPicPr>
        <p:blipFill rotWithShape="1">
          <a:blip r:embed="rId3" cstate="print"/>
          <a:srcRect l="18316"/>
          <a:stretch/>
        </p:blipFill>
        <p:spPr bwMode="auto">
          <a:xfrm>
            <a:off x="4447054" y="3429000"/>
            <a:ext cx="4461548" cy="324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Рамка 5"/>
          <p:cNvSpPr/>
          <p:nvPr/>
        </p:nvSpPr>
        <p:spPr>
          <a:xfrm>
            <a:off x="4355976" y="3344218"/>
            <a:ext cx="4608512" cy="3384376"/>
          </a:xfrm>
          <a:prstGeom prst="frame">
            <a:avLst>
              <a:gd name="adj1" fmla="val 2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39933" y="476672"/>
            <a:ext cx="32564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Семья — источник радости и счастья,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Любви неиссякаемый родник.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в ясную погоду, и в ненастье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Хранит семья и ценит жизни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миг</a:t>
            </a:r>
          </a:p>
          <a:p>
            <a:pPr algn="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Л.Галкевич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179512" y="143062"/>
            <a:ext cx="4680520" cy="3789993"/>
          </a:xfrm>
          <a:prstGeom prst="frame">
            <a:avLst>
              <a:gd name="adj1" fmla="val 2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961018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Рямзин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Александр Яковлевич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Рямзина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Александра Егоровна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6082263"/>
            <a:ext cx="4262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Медведева Анастасия Васильевна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Медведев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Анатолий Иванович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47456" y="4870320"/>
            <a:ext cx="48965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Любите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цените счастье!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Оно рождается в семье,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Что может быть ее дороже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На этой сказочной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земле</a:t>
            </a:r>
          </a:p>
          <a:p>
            <a:pPr algn="r"/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Л.Митинев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Содержимое 3" descr="C:\Users\Leonid\Desktop\20200128_202819.jpg"/>
          <p:cNvPicPr>
            <a:picLocks/>
          </p:cNvPicPr>
          <p:nvPr/>
        </p:nvPicPr>
        <p:blipFill rotWithShape="1">
          <a:blip r:embed="rId2" cstate="print"/>
          <a:srcRect l="5134" t="5974" r="12753"/>
          <a:stretch/>
        </p:blipFill>
        <p:spPr bwMode="auto">
          <a:xfrm>
            <a:off x="3755909" y="1141588"/>
            <a:ext cx="5088565" cy="363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Рамка 8"/>
          <p:cNvSpPr/>
          <p:nvPr/>
        </p:nvSpPr>
        <p:spPr>
          <a:xfrm>
            <a:off x="3659898" y="1077964"/>
            <a:ext cx="5184576" cy="3808040"/>
          </a:xfrm>
          <a:prstGeom prst="frame">
            <a:avLst>
              <a:gd name="adj1" fmla="val 2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 descr="C:\Users\Leonid\Desktop\20200128_2034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30384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Рамка 10"/>
          <p:cNvSpPr/>
          <p:nvPr/>
        </p:nvSpPr>
        <p:spPr>
          <a:xfrm>
            <a:off x="167858" y="188639"/>
            <a:ext cx="3122137" cy="5472683"/>
          </a:xfrm>
          <a:prstGeom prst="frame">
            <a:avLst>
              <a:gd name="adj1" fmla="val 2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14191" y="133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Порошина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Валентина Федоровна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Лукина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Валентина Федоровна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Лукин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Федор Иванович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3210" y="5778261"/>
            <a:ext cx="3722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Порошин Игорь Александрович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3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79511" y="116632"/>
            <a:ext cx="3168353" cy="2615518"/>
          </a:xfrm>
          <a:prstGeom prst="frame">
            <a:avLst>
              <a:gd name="adj1" fmla="val 2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4644008" y="898871"/>
            <a:ext cx="3843000" cy="2905628"/>
          </a:xfrm>
          <a:prstGeom prst="frame">
            <a:avLst>
              <a:gd name="adj1" fmla="val 2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Leonid\Desktop\20200128_1850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652" y="188640"/>
            <a:ext cx="1419840" cy="249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onid\Desktop\20200128_185911.jpg"/>
          <p:cNvPicPr/>
          <p:nvPr/>
        </p:nvPicPr>
        <p:blipFill rotWithShape="1">
          <a:blip r:embed="rId3" cstate="print"/>
          <a:srcRect b="29518"/>
          <a:stretch/>
        </p:blipFill>
        <p:spPr bwMode="auto">
          <a:xfrm>
            <a:off x="1664492" y="188640"/>
            <a:ext cx="1640754" cy="249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9658" y="2908341"/>
            <a:ext cx="40324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Прапрадедушка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прапрабабушка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Рямзин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Яков Петрович и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Рямзина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Анастасия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Г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ригорьевна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16651" y="116632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Прапрабабушка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и прапрадедушка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Титова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Наталья Никитична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Титов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Василий Михайлович</a:t>
            </a:r>
          </a:p>
        </p:txBody>
      </p:sp>
      <p:pic>
        <p:nvPicPr>
          <p:cNvPr id="8" name="Рисунок 7" descr="C:\Users\Leonid\Desktop\20200128_185507.jpg"/>
          <p:cNvPicPr/>
          <p:nvPr/>
        </p:nvPicPr>
        <p:blipFill rotWithShape="1">
          <a:blip r:embed="rId4" cstate="print"/>
          <a:srcRect r="28000"/>
          <a:stretch/>
        </p:blipFill>
        <p:spPr bwMode="auto">
          <a:xfrm>
            <a:off x="4695571" y="947629"/>
            <a:ext cx="3744416" cy="280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Leonid\Desktop\20200128_203043.jpg"/>
          <p:cNvPicPr/>
          <p:nvPr/>
        </p:nvPicPr>
        <p:blipFill rotWithShape="1">
          <a:blip r:embed="rId5" cstate="print"/>
          <a:srcRect l="4952" r="9189"/>
          <a:stretch/>
        </p:blipFill>
        <p:spPr bwMode="auto">
          <a:xfrm rot="5400000">
            <a:off x="1760614" y="4245770"/>
            <a:ext cx="2804816" cy="2118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Рамка 9"/>
          <p:cNvSpPr/>
          <p:nvPr/>
        </p:nvSpPr>
        <p:spPr>
          <a:xfrm>
            <a:off x="2031928" y="3836398"/>
            <a:ext cx="2190179" cy="2905628"/>
          </a:xfrm>
          <a:prstGeom prst="frame">
            <a:avLst>
              <a:gd name="adj1" fmla="val 2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1779" y="606093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Прапрабабушка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Медведева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Анна Васильевна</a:t>
            </a:r>
          </a:p>
        </p:txBody>
      </p:sp>
    </p:spTree>
    <p:extLst>
      <p:ext uri="{BB962C8B-B14F-4D97-AF65-F5344CB8AC3E}">
        <p14:creationId xmlns:p14="http://schemas.microsoft.com/office/powerpoint/2010/main" val="67630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335846"/>
            <a:ext cx="4572000" cy="66171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Кем был твой прадед на Руси –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Свою фамилию спроси.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Есть в каждом классе Кузнецов.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Кто прадед Кузнецова?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Он был из рода кузнецов,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Отец отца отцова.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 Гончарова прадед знал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Гончарный круг и глину.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 Дегтярёва – дёготь гнал,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 дегтярне горбил спину.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Быть может, юный Столяров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с долотом не сладит,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 прадед был из мастеров,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Он столяром был, прадед.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 пилою Пильщиков дружил,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Мял Кожемякин кожи.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 атаки Воинов ходил,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Стрельцов сражался тоже.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Звучат, как музыка, как стих,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Фамилии простые.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Вглядись – и ты увидишь в них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Историю России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Г.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Граубин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Содержимое 3" descr="C:\Users\Leonid\Desktop\brX1ka41nE0.jpg"/>
          <p:cNvPicPr>
            <a:picLocks/>
          </p:cNvPicPr>
          <p:nvPr/>
        </p:nvPicPr>
        <p:blipFill rotWithShape="1">
          <a:blip r:embed="rId2" cstate="print"/>
          <a:srcRect r="37823" b="14607"/>
          <a:stretch/>
        </p:blipFill>
        <p:spPr bwMode="auto">
          <a:xfrm rot="19783069">
            <a:off x="524199" y="489206"/>
            <a:ext cx="1882000" cy="216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C:\Users\Leonid\Desktop\pht1PoTNniI.jpg"/>
          <p:cNvPicPr>
            <a:picLocks/>
          </p:cNvPicPr>
          <p:nvPr/>
        </p:nvPicPr>
        <p:blipFill rotWithShape="1">
          <a:blip r:embed="rId3" cstate="print"/>
          <a:srcRect l="5897" r="7737"/>
          <a:stretch/>
        </p:blipFill>
        <p:spPr bwMode="auto">
          <a:xfrm rot="1553316">
            <a:off x="6634667" y="321594"/>
            <a:ext cx="1881264" cy="283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onid\Desktop\20200128_184005.jpg"/>
          <p:cNvPicPr/>
          <p:nvPr/>
        </p:nvPicPr>
        <p:blipFill rotWithShape="1">
          <a:blip r:embed="rId4" cstate="print"/>
          <a:srcRect t="10232" r="7620"/>
          <a:stretch/>
        </p:blipFill>
        <p:spPr bwMode="auto">
          <a:xfrm>
            <a:off x="539552" y="3212976"/>
            <a:ext cx="1870810" cy="280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onid\Desktop\20200128_203043.jpg"/>
          <p:cNvPicPr/>
          <p:nvPr/>
        </p:nvPicPr>
        <p:blipFill rotWithShape="1">
          <a:blip r:embed="rId5" cstate="print"/>
          <a:srcRect l="4952" r="9189"/>
          <a:stretch/>
        </p:blipFill>
        <p:spPr bwMode="auto">
          <a:xfrm rot="5400000">
            <a:off x="6172892" y="3953833"/>
            <a:ext cx="2804816" cy="2118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600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216</TotalTime>
  <Words>295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История моей семьи</vt:lpstr>
      <vt:lpstr>Презентация PowerPoint</vt:lpstr>
      <vt:lpstr>Презентация PowerPoint</vt:lpstr>
      <vt:lpstr>Я горжусь своей семьей, Ведь они всегда со мной!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Leonid</dc:creator>
  <cp:lastModifiedBy>Ученик 9 кабинет</cp:lastModifiedBy>
  <cp:revision>22</cp:revision>
  <dcterms:created xsi:type="dcterms:W3CDTF">2020-01-28T15:07:40Z</dcterms:created>
  <dcterms:modified xsi:type="dcterms:W3CDTF">2020-01-29T09:04:18Z</dcterms:modified>
</cp:coreProperties>
</file>